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731" r:id="rId3"/>
    <p:sldId id="732" r:id="rId4"/>
    <p:sldId id="736" r:id="rId5"/>
    <p:sldId id="733" r:id="rId6"/>
    <p:sldId id="737" r:id="rId7"/>
    <p:sldId id="735" r:id="rId8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72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7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6" tIns="45713" rIns="91426" bIns="45713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1498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一课一</a:t>
            </a:r>
            <a:r>
              <a:rPr lang="zh-CN" altLang="en-US" sz="11498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</a:t>
            </a:r>
            <a:endParaRPr lang="zh-CN" altLang="en-US" sz="1149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8681643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Unit 6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</a:rPr>
              <a:t>How do you feel? </a:t>
            </a:r>
            <a:endParaRPr lang="zh-CN" altLang="zh-CN" sz="4400" dirty="0">
              <a:solidFill>
                <a:srgbClr val="D60093"/>
              </a:solidFill>
            </a:endParaRPr>
          </a:p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Part A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 smtClean="0">
                <a:solidFill>
                  <a:srgbClr val="D60093"/>
                </a:solidFill>
              </a:rPr>
              <a:t>Let’s </a:t>
            </a:r>
            <a:r>
              <a:rPr lang="en-US" altLang="zh-CN" sz="4400" dirty="0">
                <a:solidFill>
                  <a:srgbClr val="D60093"/>
                </a:solidFill>
              </a:rPr>
              <a:t>try &amp; </a:t>
            </a:r>
            <a:r>
              <a:rPr lang="en-US" altLang="zh-CN" sz="4400" dirty="0" smtClean="0">
                <a:solidFill>
                  <a:srgbClr val="D60093"/>
                </a:solidFill>
              </a:rPr>
              <a:t>Let’s </a:t>
            </a:r>
            <a:r>
              <a:rPr lang="en-US" altLang="zh-CN" sz="4400" dirty="0">
                <a:solidFill>
                  <a:srgbClr val="D60093"/>
                </a:solidFill>
              </a:rPr>
              <a:t>talk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046538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一、选出每组中不同类的选项。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)1.A.school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post office</a:t>
            </a:r>
            <a:r>
              <a:rPr lang="zh-CN" altLang="en-US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C.fruit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)2.A.mouse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B.fat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C.cat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)3.A.afraid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B.eat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C.watch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)4.A.him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B.they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C.me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)5.A.film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B.feel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C.cartoon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92485" y="1655911"/>
            <a:ext cx="48122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84804" y="2236697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72966" y="2812027"/>
            <a:ext cx="489536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772966" y="3387358"/>
            <a:ext cx="489536" cy="6317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772966" y="3996192"/>
            <a:ext cx="489536" cy="6317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631749"/>
            <a:ext cx="10807700" cy="576157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二、单项选择。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1.What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this cartoon ______?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A.with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B.about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C.at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)2.Many people are ______dogs.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A.afraid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of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B.afraid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about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C.afraid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)3.Her mother is ______her because 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she 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gets up late again.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A.afraid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of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B.angry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with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C.angry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)4.Look! The cat is ______a mouse.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A.chase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B.chases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C.chasing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92485" y="1151855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92485" y="2285970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92485" y="3442673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792485" y="5112295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361950" y="2715450"/>
            <a:ext cx="10807700" cy="6500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076621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三、阅读短文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判断正误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正确的写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“T”,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错误的写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“F”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Many people are afraid of snakes(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 Some people will kill(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杀死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snakes when they 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see 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them 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because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they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know snakes are good for people. Every year snakes eat lots of rats(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老鼠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 And they eat many other pests(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害虫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害兽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 too. 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If you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hurt snakes, they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won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hurt you. So you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shouldn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kill snakes when you see them next time. 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1257765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)1.Snakes are bad for people. 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)2.Many people are afraid of snakes.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)3.Snakes can eat lots of rats every year. 	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)4.Snakes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won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hurt people if people hurt them.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)5.People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shouldn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kill snakes.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792485" y="1257765"/>
            <a:ext cx="43473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F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92485" y="1889476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T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92485" y="2458473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T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792485" y="3037480"/>
            <a:ext cx="43473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F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792485" y="3669191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T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8067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52</TotalTime>
  <Words>154</Words>
  <Application>Microsoft Office PowerPoint</Application>
  <PresentationFormat>自定义</PresentationFormat>
  <Paragraphs>51</Paragraphs>
  <Slides>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7" baseType="lpstr">
      <vt:lpstr>NEU-BZ-S92</vt:lpstr>
      <vt:lpstr>方正书宋_GBK</vt:lpstr>
      <vt:lpstr>黑体</vt:lpstr>
      <vt:lpstr>华文琥珀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19</cp:revision>
  <dcterms:created xsi:type="dcterms:W3CDTF">2020-08-17T02:46:32Z</dcterms:created>
  <dcterms:modified xsi:type="dcterms:W3CDTF">2025-09-02T08:12:47Z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